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a0d8d311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a0d8d311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Linda Smith Koehler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Linda Smith Koehler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 with each other.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 with all life.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 with the Mother.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 with the Light.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 with the forest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all the sea and sky.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 with all people.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one, you and I.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